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67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36886EA-4548-7606-475E-3680E9BAFA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ECB2AA0-0F98-610A-60B3-079CF69B58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1DE2689-5F8D-24EE-7370-CBABB95AF2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9E6BD-80C5-4953-ACE8-D7728E93B5C5}" type="datetimeFigureOut">
              <a:rPr lang="fr-FR" smtClean="0"/>
              <a:t>30/08/2024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786F273-5374-9C6F-7335-7EAF35C206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38DDEA0-5E20-7CC1-4CD2-442A8E7F8B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08791-A5BF-4A29-AEFD-E247FE20F80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484084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24DD615-D7F0-0DB3-2213-3DE1E79263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F9DF8535-FB3F-1225-C4A2-63404E2EF3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3693424-24AE-122A-E5C3-E67EC353F0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9E6BD-80C5-4953-ACE8-D7728E93B5C5}" type="datetimeFigureOut">
              <a:rPr lang="fr-FR" smtClean="0"/>
              <a:t>30/08/2024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355212E-8DAC-D88A-E819-CCF3517CCD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F41236B-0968-790E-0559-6E0B863EB5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08791-A5BF-4A29-AEFD-E247FE20F80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249033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7571AA7E-A1F1-CB08-5325-FAEA47BF962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034EE782-97D6-79A6-87A4-413F208E83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9A3D91C-ED74-3DAC-E10E-93B1A40C2A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9E6BD-80C5-4953-ACE8-D7728E93B5C5}" type="datetimeFigureOut">
              <a:rPr lang="fr-FR" smtClean="0"/>
              <a:t>30/08/2024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0F08CA4-50CF-03F8-39FE-B77E984349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6634ED7-959A-8EBB-C4C4-D26EE42AB9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08791-A5BF-4A29-AEFD-E247FE20F80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729291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ACBC970-8D50-B24C-D60E-752DC5B222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1E9331D-6A64-78E5-94D4-6F03993C10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3CDBF58-9B87-1C65-F4F2-EB55299B1F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9E6BD-80C5-4953-ACE8-D7728E93B5C5}" type="datetimeFigureOut">
              <a:rPr lang="fr-FR" smtClean="0"/>
              <a:t>30/08/2024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057064D-E153-7423-8099-C51898FA42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41A75FF-7CB9-7A0E-372B-1D31C22FF8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08791-A5BF-4A29-AEFD-E247FE20F80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42889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0E2073D-F2A0-FBAB-787D-0B253782BC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ED80D1A-B2AF-3710-6752-B3E6AD081B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F364D31-CD6B-3E8F-8BDD-7A5BBFD292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9E6BD-80C5-4953-ACE8-D7728E93B5C5}" type="datetimeFigureOut">
              <a:rPr lang="fr-FR" smtClean="0"/>
              <a:t>30/08/2024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841C3D0-0AEB-E01E-3264-3E7092C40D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707228C-532C-849A-C431-BB06F64054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08791-A5BF-4A29-AEFD-E247FE20F80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719901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1A0AB84-8F2E-F050-593A-47E3B35EDF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F4A365D-B688-0C49-34D5-CB5393D1DE1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3041B5CA-0828-A2AD-327D-4B67D7869F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DD4F13A-6E05-F650-DD4F-C4F776483E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9E6BD-80C5-4953-ACE8-D7728E93B5C5}" type="datetimeFigureOut">
              <a:rPr lang="fr-FR" smtClean="0"/>
              <a:t>30/08/2024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EC36D1C-B248-166E-11D7-E1A5539577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C13CFFF-A610-8FEF-6586-88C6D0D8C7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08791-A5BF-4A29-AEFD-E247FE20F80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506983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3031A01-D9DF-37B6-9011-B5C84BEF6E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A1DD36C-60D8-ECF1-535F-5AAA06F051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B8FE990A-E21B-88AD-B469-8461474CD6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1B2FCEBE-C573-BC16-B525-B2A7871D23E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8001DCAD-FF61-8F63-AFE8-312DEBD7FCB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D9CCACC3-DA54-421D-D534-6FED8719EA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9E6BD-80C5-4953-ACE8-D7728E93B5C5}" type="datetimeFigureOut">
              <a:rPr lang="fr-FR" smtClean="0"/>
              <a:t>30/08/2024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2ABCDA4D-0AA5-CDF8-F8EE-8CB0EE7505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59897BBA-1C71-CA5C-D9D9-A9F2C46832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08791-A5BF-4A29-AEFD-E247FE20F80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229089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207178D-2667-877F-D520-BFABA1DE1B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8F8E14B3-29B4-D672-15AB-CF570EC600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9E6BD-80C5-4953-ACE8-D7728E93B5C5}" type="datetimeFigureOut">
              <a:rPr lang="fr-FR" smtClean="0"/>
              <a:t>30/08/2024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383095C0-DBA9-CFAE-EC10-056C9ACEEE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61BF4304-4B46-E195-DA97-381ED6CAE7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08791-A5BF-4A29-AEFD-E247FE20F80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318503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D82CA7FF-2C7B-2095-6706-91E2B3DE6A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9E6BD-80C5-4953-ACE8-D7728E93B5C5}" type="datetimeFigureOut">
              <a:rPr lang="fr-FR" smtClean="0"/>
              <a:t>30/08/2024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2CB4E8E4-BFB4-1CA2-45CB-36EBF52F97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B99070B7-3458-E1B3-1A65-505A699001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08791-A5BF-4A29-AEFD-E247FE20F80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40310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76AEAAD-36E5-C115-7EEB-4DD12773C0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D18A89E-1B0E-14AD-376F-8224D72D92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B482A328-7089-A374-76F5-6E0028EBF0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1B33BDA-937D-93A1-E314-488CEEE974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9E6BD-80C5-4953-ACE8-D7728E93B5C5}" type="datetimeFigureOut">
              <a:rPr lang="fr-FR" smtClean="0"/>
              <a:t>30/08/2024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9091C79-AD2D-A39F-3BB2-B97F904EF2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849824B-7E29-3B7B-47E4-6BD858CA38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08791-A5BF-4A29-AEFD-E247FE20F80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221227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C678D5C-BAFC-3317-B7E3-27D9AB8FD4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64FF51FD-B857-F119-F56E-463C9DD789A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CBBD5338-5B8F-3576-FD98-2D4B882B52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92EE5F7-2A9D-0519-FD3A-A1E6D7220F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9E6BD-80C5-4953-ACE8-D7728E93B5C5}" type="datetimeFigureOut">
              <a:rPr lang="fr-FR" smtClean="0"/>
              <a:t>30/08/2024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541DC98-FBC0-4FE9-3055-D6BDB416F4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C5DEB0F-D602-423E-B946-693050E747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08791-A5BF-4A29-AEFD-E247FE20F80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742215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832CF296-DFB3-1642-CED1-91F9FAE15D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F8323CA-0976-CD13-F160-1CE941211C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0471599-79C2-0474-857A-B60A5FB66F0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79E6BD-80C5-4953-ACE8-D7728E93B5C5}" type="datetimeFigureOut">
              <a:rPr lang="fr-FR" smtClean="0"/>
              <a:t>30/08/2024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161B688-B6D9-84FD-2EA5-8BCD1A7366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081CEFE-1B6A-7D86-9838-1955459B70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208791-A5BF-4A29-AEFD-E247FE20F80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852589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A769C41-8E58-73AA-41F8-B7D642713B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46008"/>
            <a:ext cx="12192000" cy="871759"/>
          </a:xfrm>
        </p:spPr>
        <p:txBody>
          <a:bodyPr>
            <a:normAutofit/>
          </a:bodyPr>
          <a:lstStyle/>
          <a:p>
            <a:r>
              <a:rPr lang="fr-FR" sz="4500" dirty="0"/>
              <a:t> 5</a:t>
            </a:r>
            <a:r>
              <a:rPr lang="fr-FR" sz="4500" baseline="30000" dirty="0"/>
              <a:t>ième</a:t>
            </a:r>
            <a:r>
              <a:rPr lang="fr-FR" sz="4500" dirty="0"/>
              <a:t> Rencontre citoyenne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41811B4-D2E9-63F0-1238-09BAD42DCAA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045062"/>
            <a:ext cx="12192000" cy="2682924"/>
          </a:xfrm>
        </p:spPr>
        <p:txBody>
          <a:bodyPr>
            <a:normAutofit/>
          </a:bodyPr>
          <a:lstStyle/>
          <a:p>
            <a:pPr algn="just"/>
            <a:r>
              <a:rPr lang="fr-FR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Le président Macron a dissous l’Assemblée </a:t>
            </a:r>
            <a:r>
              <a:rPr lang="fr-FR" sz="2800">
                <a:solidFill>
                  <a:schemeClr val="tx1">
                    <a:lumMod val="95000"/>
                    <a:lumOff val="5000"/>
                  </a:schemeClr>
                </a:solidFill>
              </a:rPr>
              <a:t>nationale après sa </a:t>
            </a:r>
            <a:r>
              <a:rPr lang="fr-FR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défaite aux élections européennes. Quelle signification politique a eu cette élection au regard de la construction du fédéralisme européen néolibéral ? Venez en discuter au cours d’une demi-journée d’échanges et de débat sur le thème:</a:t>
            </a:r>
          </a:p>
          <a:p>
            <a:r>
              <a:rPr lang="fr-FR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Souveraineté populaire ou fédéralisme européen néolibéral ? Quels enjeux ?</a:t>
            </a:r>
            <a:endParaRPr lang="fr-FR" sz="2800" dirty="0">
              <a:solidFill>
                <a:srgbClr val="FF0000"/>
              </a:solidFill>
            </a:endParaRPr>
          </a:p>
          <a:p>
            <a:r>
              <a:rPr lang="fr-FR" sz="3000" dirty="0">
                <a:solidFill>
                  <a:srgbClr val="FF0000"/>
                </a:solidFill>
              </a:rPr>
              <a:t>Samedi 19 octobre avril entre 14h00 et 19h00 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F9B4C724-D80E-BD3A-5633-16C416FACD15}"/>
              </a:ext>
            </a:extLst>
          </p:cNvPr>
          <p:cNvSpPr txBox="1"/>
          <p:nvPr/>
        </p:nvSpPr>
        <p:spPr>
          <a:xfrm>
            <a:off x="186906" y="3593671"/>
            <a:ext cx="118181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0" i="0" dirty="0">
                <a:solidFill>
                  <a:srgbClr val="444746"/>
                </a:solidFill>
                <a:effectLst/>
                <a:latin typeface="Google Sans"/>
              </a:rPr>
              <a:t>INSCRIPTION: rsociallaique@gmail.com</a:t>
            </a:r>
            <a:endParaRPr lang="fr-FR" sz="2800" dirty="0"/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4F7CA58E-49EC-1352-D470-4A435F74BE8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19169" y="60129"/>
            <a:ext cx="1685925" cy="1024407"/>
          </a:xfrm>
          <a:prstGeom prst="rect">
            <a:avLst/>
          </a:prstGeom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C80827F5-A367-9EE5-8DC2-FB04965387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384" y="46008"/>
            <a:ext cx="1685925" cy="10244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798107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75</Words>
  <Application>Microsoft Office PowerPoint</Application>
  <PresentationFormat>Grand écran</PresentationFormat>
  <Paragraphs>5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Google Sans</vt:lpstr>
      <vt:lpstr>Thème Office</vt:lpstr>
      <vt:lpstr> 5ième Rencontre citoyenne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REPUBLIQUE LAIQUE ET CONTRAT SOCIAL</dc:title>
  <dc:creator>michel lamboley</dc:creator>
  <cp:lastModifiedBy>michel lamboley</cp:lastModifiedBy>
  <cp:revision>17</cp:revision>
  <dcterms:created xsi:type="dcterms:W3CDTF">2023-03-31T07:50:16Z</dcterms:created>
  <dcterms:modified xsi:type="dcterms:W3CDTF">2024-08-30T04:37:34Z</dcterms:modified>
</cp:coreProperties>
</file>